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15430500" cy="30289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4" userDrawn="1">
          <p15:clr>
            <a:srgbClr val="A4A3A4"/>
          </p15:clr>
        </p15:guide>
        <p15:guide id="2" pos="4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C70"/>
    <a:srgbClr val="1A5D47"/>
    <a:srgbClr val="0E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42" y="978"/>
      </p:cViewPr>
      <p:guideLst>
        <p:guide orient="horz" pos="954"/>
        <p:guide pos="48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25A4D-E803-4CAC-95E1-795750C7FDCE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1322388" y="857250"/>
            <a:ext cx="11788776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6958-A497-48FF-91A7-F976DA58AC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34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6958-A497-48FF-91A7-F976DA58AC1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28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8813" y="495710"/>
            <a:ext cx="11572875" cy="1054523"/>
          </a:xfrm>
        </p:spPr>
        <p:txBody>
          <a:bodyPr anchor="b"/>
          <a:lstStyle>
            <a:lvl1pPr algn="ctr">
              <a:defRPr sz="26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813" y="1590900"/>
            <a:ext cx="11572875" cy="731295"/>
          </a:xfrm>
        </p:spPr>
        <p:txBody>
          <a:bodyPr/>
          <a:lstStyle>
            <a:lvl1pPr marL="0" indent="0" algn="ctr">
              <a:buNone/>
              <a:defRPr sz="1060"/>
            </a:lvl1pPr>
            <a:lvl2pPr marL="201945" indent="0" algn="ctr">
              <a:buNone/>
              <a:defRPr sz="883"/>
            </a:lvl2pPr>
            <a:lvl3pPr marL="403890" indent="0" algn="ctr">
              <a:buNone/>
              <a:defRPr sz="795"/>
            </a:lvl3pPr>
            <a:lvl4pPr marL="605836" indent="0" algn="ctr">
              <a:buNone/>
              <a:defRPr sz="707"/>
            </a:lvl4pPr>
            <a:lvl5pPr marL="807781" indent="0" algn="ctr">
              <a:buNone/>
              <a:defRPr sz="707"/>
            </a:lvl5pPr>
            <a:lvl6pPr marL="1009726" indent="0" algn="ctr">
              <a:buNone/>
              <a:defRPr sz="707"/>
            </a:lvl6pPr>
            <a:lvl7pPr marL="1211671" indent="0" algn="ctr">
              <a:buNone/>
              <a:defRPr sz="707"/>
            </a:lvl7pPr>
            <a:lvl8pPr marL="1413617" indent="0" algn="ctr">
              <a:buNone/>
              <a:defRPr sz="707"/>
            </a:lvl8pPr>
            <a:lvl9pPr marL="1615562" indent="0" algn="ctr">
              <a:buNone/>
              <a:defRPr sz="70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20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1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42451" y="161264"/>
            <a:ext cx="3327202" cy="256689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0847" y="161264"/>
            <a:ext cx="9788723" cy="256689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50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90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10" y="755134"/>
            <a:ext cx="13308806" cy="1259959"/>
          </a:xfrm>
        </p:spPr>
        <p:txBody>
          <a:bodyPr anchor="b"/>
          <a:lstStyle>
            <a:lvl1pPr>
              <a:defRPr sz="26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2810" y="2027013"/>
            <a:ext cx="13308806" cy="662583"/>
          </a:xfrm>
        </p:spPr>
        <p:txBody>
          <a:bodyPr/>
          <a:lstStyle>
            <a:lvl1pPr marL="0" indent="0">
              <a:buNone/>
              <a:defRPr sz="1060">
                <a:solidFill>
                  <a:schemeClr val="tx1">
                    <a:tint val="75000"/>
                  </a:schemeClr>
                </a:solidFill>
              </a:defRPr>
            </a:lvl1pPr>
            <a:lvl2pPr marL="201945" indent="0">
              <a:buNone/>
              <a:defRPr sz="883">
                <a:solidFill>
                  <a:schemeClr val="tx1">
                    <a:tint val="75000"/>
                  </a:schemeClr>
                </a:solidFill>
              </a:defRPr>
            </a:lvl2pPr>
            <a:lvl3pPr marL="403890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3pPr>
            <a:lvl4pPr marL="605836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4pPr>
            <a:lvl5pPr marL="807781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5pPr>
            <a:lvl6pPr marL="1009726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6pPr>
            <a:lvl7pPr marL="1211671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7pPr>
            <a:lvl8pPr marL="1413617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8pPr>
            <a:lvl9pPr marL="1615562" indent="0">
              <a:buNone/>
              <a:defRPr sz="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72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0847" y="806318"/>
            <a:ext cx="6557963" cy="19218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1690" y="806318"/>
            <a:ext cx="6557963" cy="19218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65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857" y="161264"/>
            <a:ext cx="13308806" cy="5854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857" y="742514"/>
            <a:ext cx="6527824" cy="363894"/>
          </a:xfrm>
        </p:spPr>
        <p:txBody>
          <a:bodyPr anchor="b"/>
          <a:lstStyle>
            <a:lvl1pPr marL="0" indent="0">
              <a:buNone/>
              <a:defRPr sz="1060" b="1"/>
            </a:lvl1pPr>
            <a:lvl2pPr marL="201945" indent="0">
              <a:buNone/>
              <a:defRPr sz="883" b="1"/>
            </a:lvl2pPr>
            <a:lvl3pPr marL="403890" indent="0">
              <a:buNone/>
              <a:defRPr sz="795" b="1"/>
            </a:lvl3pPr>
            <a:lvl4pPr marL="605836" indent="0">
              <a:buNone/>
              <a:defRPr sz="707" b="1"/>
            </a:lvl4pPr>
            <a:lvl5pPr marL="807781" indent="0">
              <a:buNone/>
              <a:defRPr sz="707" b="1"/>
            </a:lvl5pPr>
            <a:lvl6pPr marL="1009726" indent="0">
              <a:buNone/>
              <a:defRPr sz="707" b="1"/>
            </a:lvl6pPr>
            <a:lvl7pPr marL="1211671" indent="0">
              <a:buNone/>
              <a:defRPr sz="707" b="1"/>
            </a:lvl7pPr>
            <a:lvl8pPr marL="1413617" indent="0">
              <a:buNone/>
              <a:defRPr sz="707" b="1"/>
            </a:lvl8pPr>
            <a:lvl9pPr marL="1615562" indent="0">
              <a:buNone/>
              <a:defRPr sz="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2857" y="1106408"/>
            <a:ext cx="6527824" cy="1627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1691" y="742514"/>
            <a:ext cx="6559972" cy="363894"/>
          </a:xfrm>
        </p:spPr>
        <p:txBody>
          <a:bodyPr anchor="b"/>
          <a:lstStyle>
            <a:lvl1pPr marL="0" indent="0">
              <a:buNone/>
              <a:defRPr sz="1060" b="1"/>
            </a:lvl1pPr>
            <a:lvl2pPr marL="201945" indent="0">
              <a:buNone/>
              <a:defRPr sz="883" b="1"/>
            </a:lvl2pPr>
            <a:lvl3pPr marL="403890" indent="0">
              <a:buNone/>
              <a:defRPr sz="795" b="1"/>
            </a:lvl3pPr>
            <a:lvl4pPr marL="605836" indent="0">
              <a:buNone/>
              <a:defRPr sz="707" b="1"/>
            </a:lvl4pPr>
            <a:lvl5pPr marL="807781" indent="0">
              <a:buNone/>
              <a:defRPr sz="707" b="1"/>
            </a:lvl5pPr>
            <a:lvl6pPr marL="1009726" indent="0">
              <a:buNone/>
              <a:defRPr sz="707" b="1"/>
            </a:lvl6pPr>
            <a:lvl7pPr marL="1211671" indent="0">
              <a:buNone/>
              <a:defRPr sz="707" b="1"/>
            </a:lvl7pPr>
            <a:lvl8pPr marL="1413617" indent="0">
              <a:buNone/>
              <a:defRPr sz="707" b="1"/>
            </a:lvl8pPr>
            <a:lvl9pPr marL="1615562" indent="0">
              <a:buNone/>
              <a:defRPr sz="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1691" y="1106408"/>
            <a:ext cx="6559972" cy="1627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31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6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858" y="201930"/>
            <a:ext cx="4976737" cy="706755"/>
          </a:xfrm>
        </p:spPr>
        <p:txBody>
          <a:bodyPr anchor="b"/>
          <a:lstStyle>
            <a:lvl1pPr>
              <a:defRPr sz="141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9972" y="436113"/>
            <a:ext cx="7811691" cy="2152518"/>
          </a:xfrm>
        </p:spPr>
        <p:txBody>
          <a:bodyPr/>
          <a:lstStyle>
            <a:lvl1pPr>
              <a:defRPr sz="1413"/>
            </a:lvl1pPr>
            <a:lvl2pPr>
              <a:defRPr sz="1237"/>
            </a:lvl2pPr>
            <a:lvl3pPr>
              <a:defRPr sz="1060"/>
            </a:lvl3pPr>
            <a:lvl4pPr>
              <a:defRPr sz="883"/>
            </a:lvl4pPr>
            <a:lvl5pPr>
              <a:defRPr sz="883"/>
            </a:lvl5pPr>
            <a:lvl6pPr>
              <a:defRPr sz="883"/>
            </a:lvl6pPr>
            <a:lvl7pPr>
              <a:defRPr sz="883"/>
            </a:lvl7pPr>
            <a:lvl8pPr>
              <a:defRPr sz="883"/>
            </a:lvl8pPr>
            <a:lvl9pPr>
              <a:defRPr sz="88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858" y="908685"/>
            <a:ext cx="4976737" cy="1683451"/>
          </a:xfrm>
        </p:spPr>
        <p:txBody>
          <a:bodyPr/>
          <a:lstStyle>
            <a:lvl1pPr marL="0" indent="0">
              <a:buNone/>
              <a:defRPr sz="707"/>
            </a:lvl1pPr>
            <a:lvl2pPr marL="201945" indent="0">
              <a:buNone/>
              <a:defRPr sz="618"/>
            </a:lvl2pPr>
            <a:lvl3pPr marL="403890" indent="0">
              <a:buNone/>
              <a:defRPr sz="530"/>
            </a:lvl3pPr>
            <a:lvl4pPr marL="605836" indent="0">
              <a:buNone/>
              <a:defRPr sz="442"/>
            </a:lvl4pPr>
            <a:lvl5pPr marL="807781" indent="0">
              <a:buNone/>
              <a:defRPr sz="442"/>
            </a:lvl5pPr>
            <a:lvl6pPr marL="1009726" indent="0">
              <a:buNone/>
              <a:defRPr sz="442"/>
            </a:lvl6pPr>
            <a:lvl7pPr marL="1211671" indent="0">
              <a:buNone/>
              <a:defRPr sz="442"/>
            </a:lvl7pPr>
            <a:lvl8pPr marL="1413617" indent="0">
              <a:buNone/>
              <a:defRPr sz="442"/>
            </a:lvl8pPr>
            <a:lvl9pPr marL="1615562" indent="0">
              <a:buNone/>
              <a:defRPr sz="44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36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858" y="201930"/>
            <a:ext cx="4976737" cy="706755"/>
          </a:xfrm>
        </p:spPr>
        <p:txBody>
          <a:bodyPr anchor="b"/>
          <a:lstStyle>
            <a:lvl1pPr>
              <a:defRPr sz="141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59972" y="436113"/>
            <a:ext cx="7811691" cy="2152518"/>
          </a:xfrm>
        </p:spPr>
        <p:txBody>
          <a:bodyPr anchor="t"/>
          <a:lstStyle>
            <a:lvl1pPr marL="0" indent="0">
              <a:buNone/>
              <a:defRPr sz="1413"/>
            </a:lvl1pPr>
            <a:lvl2pPr marL="201945" indent="0">
              <a:buNone/>
              <a:defRPr sz="1237"/>
            </a:lvl2pPr>
            <a:lvl3pPr marL="403890" indent="0">
              <a:buNone/>
              <a:defRPr sz="1060"/>
            </a:lvl3pPr>
            <a:lvl4pPr marL="605836" indent="0">
              <a:buNone/>
              <a:defRPr sz="883"/>
            </a:lvl4pPr>
            <a:lvl5pPr marL="807781" indent="0">
              <a:buNone/>
              <a:defRPr sz="883"/>
            </a:lvl5pPr>
            <a:lvl6pPr marL="1009726" indent="0">
              <a:buNone/>
              <a:defRPr sz="883"/>
            </a:lvl6pPr>
            <a:lvl7pPr marL="1211671" indent="0">
              <a:buNone/>
              <a:defRPr sz="883"/>
            </a:lvl7pPr>
            <a:lvl8pPr marL="1413617" indent="0">
              <a:buNone/>
              <a:defRPr sz="883"/>
            </a:lvl8pPr>
            <a:lvl9pPr marL="1615562" indent="0">
              <a:buNone/>
              <a:defRPr sz="88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858" y="908685"/>
            <a:ext cx="4976737" cy="1683451"/>
          </a:xfrm>
        </p:spPr>
        <p:txBody>
          <a:bodyPr/>
          <a:lstStyle>
            <a:lvl1pPr marL="0" indent="0">
              <a:buNone/>
              <a:defRPr sz="707"/>
            </a:lvl1pPr>
            <a:lvl2pPr marL="201945" indent="0">
              <a:buNone/>
              <a:defRPr sz="618"/>
            </a:lvl2pPr>
            <a:lvl3pPr marL="403890" indent="0">
              <a:buNone/>
              <a:defRPr sz="530"/>
            </a:lvl3pPr>
            <a:lvl4pPr marL="605836" indent="0">
              <a:buNone/>
              <a:defRPr sz="442"/>
            </a:lvl4pPr>
            <a:lvl5pPr marL="807781" indent="0">
              <a:buNone/>
              <a:defRPr sz="442"/>
            </a:lvl5pPr>
            <a:lvl6pPr marL="1009726" indent="0">
              <a:buNone/>
              <a:defRPr sz="442"/>
            </a:lvl6pPr>
            <a:lvl7pPr marL="1211671" indent="0">
              <a:buNone/>
              <a:defRPr sz="442"/>
            </a:lvl7pPr>
            <a:lvl8pPr marL="1413617" indent="0">
              <a:buNone/>
              <a:defRPr sz="442"/>
            </a:lvl8pPr>
            <a:lvl9pPr marL="1615562" indent="0">
              <a:buNone/>
              <a:defRPr sz="44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09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0847" y="161264"/>
            <a:ext cx="13308806" cy="58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847" y="806318"/>
            <a:ext cx="13308806" cy="1921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847" y="2807388"/>
            <a:ext cx="3471863" cy="1612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6BFF2-11D9-4E06-A758-C689A7F25040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11353" y="2807388"/>
            <a:ext cx="5207794" cy="1612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7790" y="2807388"/>
            <a:ext cx="3471863" cy="1612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33F92-040A-425A-8B98-0457FE5AC1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4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3890" rtl="0" eaLnBrk="1" latinLnBrk="0" hangingPunct="1">
        <a:lnSpc>
          <a:spcPct val="90000"/>
        </a:lnSpc>
        <a:spcBef>
          <a:spcPct val="0"/>
        </a:spcBef>
        <a:buNone/>
        <a:defRPr sz="19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73" indent="-100973" algn="l" defTabSz="403890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1pPr>
      <a:lvl2pPr marL="302918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1060" kern="1200">
          <a:solidFill>
            <a:schemeClr val="tx1"/>
          </a:solidFill>
          <a:latin typeface="+mn-lt"/>
          <a:ea typeface="+mn-ea"/>
          <a:cs typeface="+mn-cs"/>
        </a:defRPr>
      </a:lvl2pPr>
      <a:lvl3pPr marL="504863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3pPr>
      <a:lvl4pPr marL="706808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4pPr>
      <a:lvl5pPr marL="908754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5pPr>
      <a:lvl6pPr marL="1110699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6pPr>
      <a:lvl7pPr marL="1312644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7pPr>
      <a:lvl8pPr marL="1514589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8pPr>
      <a:lvl9pPr marL="1716535" indent="-100973" algn="l" defTabSz="403890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1pPr>
      <a:lvl2pPr marL="201945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2pPr>
      <a:lvl3pPr marL="403890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3pPr>
      <a:lvl4pPr marL="605836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4pPr>
      <a:lvl5pPr marL="807781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5pPr>
      <a:lvl6pPr marL="1009726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6pPr>
      <a:lvl7pPr marL="1211671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7pPr>
      <a:lvl8pPr marL="1413617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8pPr>
      <a:lvl9pPr marL="1615562" algn="l" defTabSz="403890" rtl="0" eaLnBrk="1" latinLnBrk="0" hangingPunct="1">
        <a:defRPr sz="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D28623-4E04-C868-8485-D5D34F43C35D}"/>
              </a:ext>
            </a:extLst>
          </p:cNvPr>
          <p:cNvSpPr/>
          <p:nvPr/>
        </p:nvSpPr>
        <p:spPr>
          <a:xfrm>
            <a:off x="0" y="-2317"/>
            <a:ext cx="15430500" cy="3028950"/>
          </a:xfrm>
          <a:prstGeom prst="rect">
            <a:avLst/>
          </a:prstGeom>
          <a:gradFill>
            <a:gsLst>
              <a:gs pos="53000">
                <a:srgbClr val="1A5D47"/>
              </a:gs>
              <a:gs pos="19000">
                <a:srgbClr val="0E282C"/>
              </a:gs>
              <a:gs pos="81000">
                <a:srgbClr val="407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8B598C-AF10-5E26-B40D-A7A8E67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45" y="0"/>
            <a:ext cx="3038210" cy="30382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0" dist="50800" dir="5400000" sy="-100000" algn="bl" rotWithShape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E3AEF23-8DAE-DD58-EA2C-F098051B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570" y="466460"/>
            <a:ext cx="2199930" cy="150521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3B59AB-0593-A0B6-482D-0F4C9919F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" y="777710"/>
            <a:ext cx="1251027" cy="1519105"/>
          </a:xfrm>
          <a:prstGeom prst="rect">
            <a:avLst/>
          </a:prstGeom>
        </p:spPr>
      </p:pic>
      <p:sp>
        <p:nvSpPr>
          <p:cNvPr id="18" name="Arco 17">
            <a:extLst>
              <a:ext uri="{FF2B5EF4-FFF2-40B4-BE49-F238E27FC236}">
                <a16:creationId xmlns:a16="http://schemas.microsoft.com/office/drawing/2014/main" id="{D097146E-B911-FF05-86BE-96124C239C84}"/>
              </a:ext>
            </a:extLst>
          </p:cNvPr>
          <p:cNvSpPr/>
          <p:nvPr/>
        </p:nvSpPr>
        <p:spPr>
          <a:xfrm>
            <a:off x="609600" y="1514475"/>
            <a:ext cx="914400" cy="914400"/>
          </a:xfrm>
          <a:prstGeom prst="arc">
            <a:avLst>
              <a:gd name="adj1" fmla="val 2140726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0F55C19-9A2C-7565-7CDC-B179C4347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3898">
            <a:off x="1524000" y="946530"/>
            <a:ext cx="1438620" cy="124519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25F9C26-2FB8-E852-D166-A60A0902F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13">
            <a:off x="4610088" y="970477"/>
            <a:ext cx="1438620" cy="124519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00890DF-D3BB-479F-FDFB-6A2AA69CB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433">
            <a:off x="9133641" y="914666"/>
            <a:ext cx="1438620" cy="124519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510C2E1-0FFF-DA64-290C-C3E405DB0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9187">
            <a:off x="11943184" y="970477"/>
            <a:ext cx="1438620" cy="12451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59AEF5D8-DB2C-9FAA-21CC-2199906E1965}"/>
              </a:ext>
            </a:extLst>
          </p:cNvPr>
          <p:cNvSpPr/>
          <p:nvPr/>
        </p:nvSpPr>
        <p:spPr>
          <a:xfrm>
            <a:off x="6701570" y="-1699537"/>
            <a:ext cx="1417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C5C8627-DC3C-F397-1B4E-201D3236AF21}"/>
              </a:ext>
            </a:extLst>
          </p:cNvPr>
          <p:cNvSpPr/>
          <p:nvPr/>
        </p:nvSpPr>
        <p:spPr>
          <a:xfrm>
            <a:off x="8480198" y="-1699537"/>
            <a:ext cx="1604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CAST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1812FD2-50C8-2DBA-188F-25F0C32DD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68" y="1057275"/>
            <a:ext cx="1540043" cy="9144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8D88E7A8-03EB-5BB4-392F-27C473A1ED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08" y="1057275"/>
            <a:ext cx="1727536" cy="9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5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</TotalTime>
  <Words>3</Words>
  <Application>Microsoft Office PowerPoint</Application>
  <PresentationFormat>Personalizar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Roberto Costa</dc:creator>
  <cp:lastModifiedBy>Roberto Costa</cp:lastModifiedBy>
  <cp:revision>6</cp:revision>
  <dcterms:created xsi:type="dcterms:W3CDTF">2024-05-19T19:28:45Z</dcterms:created>
  <dcterms:modified xsi:type="dcterms:W3CDTF">2024-05-20T14:16:17Z</dcterms:modified>
</cp:coreProperties>
</file>